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90" y="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FFDE54-EFE9-413C-A6E5-D176DC6CE5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1CC678-B818-40DA-B51C-ECC6DA1FC1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37D02-2484-4EF8-9C6F-0D84C4C1D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C9F7C8-DA50-4A89-AE95-2BF31BAAB7C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0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D0090-AC1E-477A-B6E0-2E081F9AF4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67CDDF-86EF-48D0-8E90-6C02BD222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0307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3EDB72-668D-4195-B1BE-46B460705821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914399"/>
            <a:ext cx="2628900" cy="5262563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5B0C8-76AE-4447-8482-0069478E1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14399"/>
            <a:ext cx="7734300" cy="52625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710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27A40-9710-4694-95F7-799665F596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D445F-9D3C-4D88-9698-DD4CB029F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52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92FBE21-8C67-4689-A986-5BC1D760EB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2A8802-70AA-46D5-818B-18C1296094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CD8DE-81CB-4D73-B1DA-1BB807C9A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3981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1E7EDD-F080-4444-A8D3-4E692B23B1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8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BD42A-19AB-4358-8184-45E034F1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EA8D8-CEC2-4506-8F6A-45288DC06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4C83AB-E1F9-4FD1-AC51-10FD0AACF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790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7FF5-A050-4ECD-A079-6C4BA9F446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033462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CF954-D752-47EF-BC82-48389D9B7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3495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DD0845-B150-419B-9970-7663DFA67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73412"/>
            <a:ext cx="5157787" cy="28401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9C9993-4B25-4F8C-84E7-7B477579E9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495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CEEC1C-B7A5-4304-80E3-053D788236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73412"/>
            <a:ext cx="5183188" cy="28401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47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5E719-3438-4263-80DE-6418FF845D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0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14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6DAD-CC16-49B8-9F4B-A825BB1EA5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0B535-0A60-43D8-931A-C745506FB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3B2AA1-A9F3-4C30-9001-4080EC75C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590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03043-D367-4624-9B1D-7341C59753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BCAB7C-BE54-4F4C-88C5-30A9417D03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C206AD-C790-4FFB-8C74-87BA3664A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136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B98DDC-65D4-46E2-A85D-842A8D2F57B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A24E41-00F6-49D7-8AFF-CC8474E50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27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E398D-FD10-4D79-B51A-87D8DBC56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3254"/>
            <a:ext cx="10515600" cy="3610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799052-4A2E-4C40-9595-88E7907BBCC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80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w Cen MT" panose="020B06020201040206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D9165-60C6-4423-B0E1-32BFED9F9C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6CD2-1753-44DF-859B-83B2FD4001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742F71-3680-4068-8AD7-40B37CA46C80}"/>
              </a:ext>
            </a:extLst>
          </p:cNvPr>
          <p:cNvSpPr txBox="1"/>
          <p:nvPr/>
        </p:nvSpPr>
        <p:spPr>
          <a:xfrm>
            <a:off x="9696226" y="163259"/>
            <a:ext cx="238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Insert University Logo Here or Delete textbox</a:t>
            </a:r>
          </a:p>
        </p:txBody>
      </p:sp>
    </p:spTree>
    <p:extLst>
      <p:ext uri="{BB962C8B-B14F-4D97-AF65-F5344CB8AC3E}">
        <p14:creationId xmlns:p14="http://schemas.microsoft.com/office/powerpoint/2010/main" val="3580163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Geideman, Cheyanne W</dc:creator>
  <cp:lastModifiedBy>Geideman, Cheyanne W</cp:lastModifiedBy>
  <cp:revision>5</cp:revision>
  <dcterms:created xsi:type="dcterms:W3CDTF">2019-08-09T11:59:05Z</dcterms:created>
  <dcterms:modified xsi:type="dcterms:W3CDTF">2019-08-09T13:40:06Z</dcterms:modified>
</cp:coreProperties>
</file>